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10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9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56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1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37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346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44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9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4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1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69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4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8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5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7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0CAF-1AB2-43DE-86C5-E7958233370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231AA9-73CA-4A10-BCB1-B497BD697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1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346" y="449451"/>
            <a:ext cx="9035512" cy="487224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по физической культуре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«Развитие физических качеств дошкольников в разных формах организации двигательной деятельности в рамках реализации ФГОС ДО»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81248" y="5554168"/>
            <a:ext cx="5129938" cy="109689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Инструктор по физической культуре</a:t>
            </a:r>
          </a:p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Яндаева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Е.В.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71" y="340962"/>
            <a:ext cx="11670223" cy="61683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ФГОС прописано содержание образовательной области «Физическая культура», направленное на достижение целей формирования у детей интереса и целостного отношения к занятиям физической культурой, гармоничное физическое развитие через решение задач: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развитие физических качеств(скоростных, силовых, гибкости, выносливости, координации);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накопление и обогащение двигательного опыта детей(овладение основными движениями);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- формирование у воспитанников потребности в двигательной активности и физическом совершенствовании.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0380" y="263471"/>
            <a:ext cx="102598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Решать эти задачи в системе работы ДОУ призваны физкультурно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оздоровительные технологии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00380" y="1217578"/>
            <a:ext cx="1239864" cy="102967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184183" y="1217578"/>
            <a:ext cx="1348352" cy="102967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376475" y="1217578"/>
            <a:ext cx="1239864" cy="102967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948" y="2588217"/>
            <a:ext cx="28671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Технологии сохранения и стимулирования здоровья: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Игровой стретчинг;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Динамические паузы;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П/и;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Релаксация;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Гимнастика пальчиковая;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Гимнастика дыхательная;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Гимнастика бодрящая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33993" y="2588217"/>
            <a:ext cx="2960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Технологии обучения ЗОЖ:</a:t>
            </a:r>
          </a:p>
          <a:p>
            <a:r>
              <a:rPr lang="ru-RU" i="1" dirty="0" smtClean="0"/>
              <a:t>-  Физкультурные занятия;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Занятия в бассейне;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Ритмика;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Точечный самомассаж;</a:t>
            </a:r>
            <a:br>
              <a:rPr lang="ru-RU" i="1" dirty="0" smtClean="0"/>
            </a:br>
            <a:r>
              <a:rPr lang="ru-RU" i="1" dirty="0" smtClean="0"/>
              <a:t>Коммуникативные игры, беседы из серии «Здоровье»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896026" y="2588217"/>
            <a:ext cx="29756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Коррекционные технологии: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Коррекция поведения;</a:t>
            </a:r>
          </a:p>
          <a:p>
            <a:pPr marL="285750" indent="-285750">
              <a:buFontTx/>
              <a:buChar char="-"/>
            </a:pPr>
            <a:r>
              <a:rPr lang="ru-RU" i="1" dirty="0" err="1" smtClean="0"/>
              <a:t>Психогимнастика</a:t>
            </a:r>
            <a:r>
              <a:rPr lang="ru-RU" i="1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Артикуляционная гимнастика;</a:t>
            </a:r>
          </a:p>
          <a:p>
            <a:pPr marL="285750" indent="-285750">
              <a:buFontTx/>
              <a:buChar char="-"/>
            </a:pPr>
            <a:r>
              <a:rPr lang="ru-RU" i="1" dirty="0" err="1" smtClean="0"/>
              <a:t>Сказкотерапия</a:t>
            </a:r>
            <a:r>
              <a:rPr lang="ru-RU" i="1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Технология музыкального воздействия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2407" y="464949"/>
            <a:ext cx="1043035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Реализация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 осуществляется в условиях специально организованных форм оздоровительной работы и в разных формах организации педагогического процесса:</a:t>
            </a:r>
          </a:p>
          <a:p>
            <a:endParaRPr lang="ru-RU" sz="2400" dirty="0"/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Утренняя гимнастика (проводится ежедневно до завтрака);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Непосредственно организованная образовательная деятельность (проводится круглый год);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Подвижные игры и физические упражнения на прогулке;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Зарядка после дневного сна;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Закаливание;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Самостоятельная двигательная деятельность;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Музыкально-ритмическая деятельность;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Психогимнастика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3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11824"/>
            <a:ext cx="10682924" cy="392107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Спасибо</a:t>
            </a:r>
            <a:br>
              <a:rPr lang="ru-RU" sz="8800" dirty="0" smtClean="0"/>
            </a:br>
            <a:r>
              <a:rPr lang="ru-RU" sz="8800" dirty="0" smtClean="0"/>
              <a:t>за внимание!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815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168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         Презентация  по физической культуре  тема: «Развитие физических качеств дошкольников в разных формах организации двигательной деятельности в рамках реализации ФГОС ДО»  </vt:lpstr>
      <vt:lpstr>В ФГОС прописано содержание образовательной области «Физическая культура», направленное на достижение целей формирования у детей интереса и целостного отношения к занятиям физической культурой, гармоничное физическое развитие через решение задач:  - развитие физических качеств(скоростных, силовых, гибкости, выносливости, координации);  - накопление и обогащение двигательного опыта детей(овладение основными движениями);  - формирование у воспитанников потребности в двигательной активности и физическом совершенствовании.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Презентация  по физической культуре  тема: «Развитие физических качеств дошкольников в разных формах организации двигательной деятельности в рамках реализации ФГОС ДО»  </dc:title>
  <dc:creator>Timur</dc:creator>
  <cp:lastModifiedBy>Timur</cp:lastModifiedBy>
  <cp:revision>8</cp:revision>
  <dcterms:created xsi:type="dcterms:W3CDTF">2019-03-11T12:50:17Z</dcterms:created>
  <dcterms:modified xsi:type="dcterms:W3CDTF">2019-03-11T14:01:24Z</dcterms:modified>
</cp:coreProperties>
</file>